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71" r:id="rId6"/>
    <p:sldId id="260" r:id="rId7"/>
    <p:sldId id="261" r:id="rId8"/>
    <p:sldId id="262" r:id="rId9"/>
    <p:sldId id="272" r:id="rId10"/>
    <p:sldId id="263" r:id="rId11"/>
    <p:sldId id="264" r:id="rId12"/>
    <p:sldId id="265" r:id="rId13"/>
    <p:sldId id="273" r:id="rId14"/>
    <p:sldId id="266" r:id="rId15"/>
    <p:sldId id="267" r:id="rId16"/>
    <p:sldId id="268" r:id="rId17"/>
    <p:sldId id="269" r:id="rId18"/>
    <p:sldId id="274" r:id="rId19"/>
    <p:sldId id="275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136DA-277C-4352-BBD8-8F32869BEF93}" type="datetimeFigureOut">
              <a:rPr lang="es-ES" smtClean="0"/>
              <a:t>05/11/2013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5943A-5F85-4087-8B52-3B6ABACEFF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49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6914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129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676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5163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518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979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6826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540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6391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42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757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654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138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2423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2244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3121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9810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5943A-5F85-4087-8B52-3B6ABACEFF61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491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2EB8-1871-4578-8686-F34D5641070F}" type="datetimeFigureOut">
              <a:rPr lang="es-ES" smtClean="0"/>
              <a:t>05/11/2013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F4E4-5ECD-458E-A409-84A538B431B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39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2EB8-1871-4578-8686-F34D5641070F}" type="datetimeFigureOut">
              <a:rPr lang="es-ES" smtClean="0"/>
              <a:t>05/11/2013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F4E4-5ECD-458E-A409-84A538B431B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25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2EB8-1871-4578-8686-F34D5641070F}" type="datetimeFigureOut">
              <a:rPr lang="es-ES" smtClean="0"/>
              <a:t>05/11/2013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F4E4-5ECD-458E-A409-84A538B431B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031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2EB8-1871-4578-8686-F34D5641070F}" type="datetimeFigureOut">
              <a:rPr lang="es-ES" smtClean="0"/>
              <a:t>05/11/2013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F4E4-5ECD-458E-A409-84A538B431B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575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2EB8-1871-4578-8686-F34D5641070F}" type="datetimeFigureOut">
              <a:rPr lang="es-ES" smtClean="0"/>
              <a:t>05/11/2013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F4E4-5ECD-458E-A409-84A538B431B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780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2EB8-1871-4578-8686-F34D5641070F}" type="datetimeFigureOut">
              <a:rPr lang="es-ES" smtClean="0"/>
              <a:t>05/11/2013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F4E4-5ECD-458E-A409-84A538B431B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20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2EB8-1871-4578-8686-F34D5641070F}" type="datetimeFigureOut">
              <a:rPr lang="es-ES" smtClean="0"/>
              <a:t>05/11/2013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F4E4-5ECD-458E-A409-84A538B431B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7087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2EB8-1871-4578-8686-F34D5641070F}" type="datetimeFigureOut">
              <a:rPr lang="es-ES" smtClean="0"/>
              <a:t>05/11/2013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F4E4-5ECD-458E-A409-84A538B431B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056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2EB8-1871-4578-8686-F34D5641070F}" type="datetimeFigureOut">
              <a:rPr lang="es-ES" smtClean="0"/>
              <a:t>05/11/2013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F4E4-5ECD-458E-A409-84A538B431B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1630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2EB8-1871-4578-8686-F34D5641070F}" type="datetimeFigureOut">
              <a:rPr lang="es-ES" smtClean="0"/>
              <a:t>05/11/2013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F4E4-5ECD-458E-A409-84A538B431B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4948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2EB8-1871-4578-8686-F34D5641070F}" type="datetimeFigureOut">
              <a:rPr lang="es-ES" smtClean="0"/>
              <a:t>05/11/2013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AF4E4-5ECD-458E-A409-84A538B431B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488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82EB8-1871-4578-8686-F34D5641070F}" type="datetimeFigureOut">
              <a:rPr lang="es-ES" smtClean="0"/>
              <a:t>05/11/2013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AF4E4-5ECD-458E-A409-84A538B431B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44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mages.clipartlogo.com/files/ss/original/116/116179306/vector-branch-with-snowflak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622176" y="2770168"/>
            <a:ext cx="7167283" cy="13164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 smtClean="0"/>
              <a:t>Navidad</a:t>
            </a:r>
          </a:p>
          <a:p>
            <a:pPr algn="ctr"/>
            <a:r>
              <a:rPr lang="es-ES" sz="4000" dirty="0" smtClean="0"/>
              <a:t>Ambientación y Belén </a:t>
            </a:r>
            <a:endParaRPr lang="es-ES" sz="4000" dirty="0"/>
          </a:p>
        </p:txBody>
      </p:sp>
      <p:sp>
        <p:nvSpPr>
          <p:cNvPr id="9" name="CuadroTexto 8"/>
          <p:cNvSpPr txBox="1"/>
          <p:nvPr/>
        </p:nvSpPr>
        <p:spPr>
          <a:xfrm>
            <a:off x="3516405" y="4289611"/>
            <a:ext cx="5378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>
                    <a:lumMod val="50000"/>
                  </a:schemeClr>
                </a:solidFill>
              </a:rPr>
              <a:t>2013 / 2014</a:t>
            </a:r>
            <a:endParaRPr lang="es-E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49624" y="658906"/>
            <a:ext cx="11376211" cy="6923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223683" y="766483"/>
            <a:ext cx="7597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1"/>
                </a:solidFill>
              </a:rPr>
              <a:t>Pasillo de infantil</a:t>
            </a:r>
            <a:endParaRPr lang="es-ES" sz="3200" b="1" dirty="0">
              <a:solidFill>
                <a:schemeClr val="accent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83" y="1458835"/>
            <a:ext cx="8825432" cy="525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ccesoriosnavidad.com/navidad/img/p/272-314-thickbox.jpg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82" r="-13182"/>
          <a:stretch/>
        </p:blipFill>
        <p:spPr bwMode="auto">
          <a:xfrm rot="5400000">
            <a:off x="7323317" y="519178"/>
            <a:ext cx="5004000" cy="473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0" y="49754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002060"/>
                </a:solidFill>
              </a:rPr>
              <a:t>Elementos decorativos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558" y="3843362"/>
            <a:ext cx="3400229" cy="25501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27" y="2525549"/>
            <a:ext cx="3287807" cy="386798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03" y="3353845"/>
            <a:ext cx="2934121" cy="293412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011058" y="1882588"/>
            <a:ext cx="3515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Espumillón verde y flor de pascua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4055327" y="1882588"/>
            <a:ext cx="366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Campana 3D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84094" y="1882588"/>
            <a:ext cx="306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Estrella de hilo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14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17867" y="470647"/>
            <a:ext cx="696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2060"/>
                </a:solidFill>
              </a:rPr>
              <a:t>Como se hace….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22729" y="1398494"/>
            <a:ext cx="357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Flor de pascua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1" y="4346656"/>
            <a:ext cx="6787910" cy="25113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29" y="1767825"/>
            <a:ext cx="10959465" cy="236042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22729" y="4114798"/>
            <a:ext cx="4813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Campan 3D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31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Material: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5239871" cy="4351338"/>
          </a:xfrm>
        </p:spPr>
        <p:txBody>
          <a:bodyPr/>
          <a:lstStyle/>
          <a:p>
            <a:r>
              <a:rPr lang="es-ES" dirty="0" smtClean="0"/>
              <a:t>Servilletas rojas</a:t>
            </a:r>
          </a:p>
          <a:p>
            <a:r>
              <a:rPr lang="es-ES" dirty="0" smtClean="0"/>
              <a:t>Grapadora</a:t>
            </a:r>
          </a:p>
          <a:p>
            <a:r>
              <a:rPr lang="es-ES" dirty="0" smtClean="0"/>
              <a:t>Bolitas doradas </a:t>
            </a:r>
          </a:p>
          <a:p>
            <a:r>
              <a:rPr lang="es-ES" dirty="0"/>
              <a:t>P</a:t>
            </a:r>
            <a:r>
              <a:rPr lang="es-ES" dirty="0" smtClean="0"/>
              <a:t>egamento barra</a:t>
            </a:r>
          </a:p>
          <a:p>
            <a:r>
              <a:rPr lang="es-ES" dirty="0" smtClean="0"/>
              <a:t>Hojas verdes</a:t>
            </a:r>
          </a:p>
          <a:p>
            <a:r>
              <a:rPr lang="es-ES" dirty="0" smtClean="0"/>
              <a:t>Cartón</a:t>
            </a:r>
            <a:endParaRPr lang="es-ES" dirty="0"/>
          </a:p>
          <a:p>
            <a:r>
              <a:rPr lang="es-ES" dirty="0" smtClean="0"/>
              <a:t>Lana dorada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508815" y="1830108"/>
            <a:ext cx="52398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782661" y="1843555"/>
            <a:ext cx="52398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Cinta roja</a:t>
            </a:r>
          </a:p>
          <a:p>
            <a:r>
              <a:rPr lang="es-ES" dirty="0" smtClean="0"/>
              <a:t>Rotulador negro</a:t>
            </a:r>
          </a:p>
          <a:p>
            <a:r>
              <a:rPr lang="es-ES" dirty="0" smtClean="0"/>
              <a:t>Cascabel</a:t>
            </a:r>
          </a:p>
          <a:p>
            <a:r>
              <a:rPr lang="es-ES" dirty="0" smtClean="0"/>
              <a:t>Hilo de pescar</a:t>
            </a:r>
          </a:p>
          <a:p>
            <a:r>
              <a:rPr lang="es-ES" dirty="0" smtClean="0"/>
              <a:t>Clips</a:t>
            </a:r>
          </a:p>
          <a:p>
            <a:r>
              <a:rPr lang="es-ES" dirty="0" smtClean="0"/>
              <a:t>Ventosas transparentes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368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49624" y="658906"/>
            <a:ext cx="11376211" cy="6923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223683" y="712695"/>
            <a:ext cx="7597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1"/>
                </a:solidFill>
              </a:rPr>
              <a:t>Pasillo de primaria y secundaria</a:t>
            </a:r>
            <a:endParaRPr lang="es-ES" sz="3200" b="1" dirty="0">
              <a:solidFill>
                <a:schemeClr val="accent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12836"/>
          <a:stretch/>
        </p:blipFill>
        <p:spPr>
          <a:xfrm>
            <a:off x="1223683" y="1405047"/>
            <a:ext cx="7988116" cy="530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49754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002060"/>
                </a:solidFill>
              </a:rPr>
              <a:t>Elementos decorativos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82" y="2849843"/>
            <a:ext cx="3533775" cy="3810000"/>
          </a:xfrm>
          <a:prstGeom prst="rect">
            <a:avLst/>
          </a:prstGeom>
        </p:spPr>
      </p:pic>
      <p:pic>
        <p:nvPicPr>
          <p:cNvPr id="4098" name="Picture 2" descr="http://production-articles.styledon.com/8473/fu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r="41620"/>
          <a:stretch/>
        </p:blipFill>
        <p:spPr bwMode="auto">
          <a:xfrm>
            <a:off x="678071" y="2316162"/>
            <a:ext cx="360000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155290" y="19331"/>
            <a:ext cx="612338" cy="363322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0068" y="3221826"/>
            <a:ext cx="2980697" cy="306603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44847" y="1020761"/>
            <a:ext cx="387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Copos de nieve y espumillón dorado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132293" y="2316162"/>
            <a:ext cx="2770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Estrella trenzada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640068" y="2316162"/>
            <a:ext cx="303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Ángel de papel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93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17867" y="470647"/>
            <a:ext cx="696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2060"/>
                </a:solidFill>
              </a:rPr>
              <a:t>Como se hace….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6" y="2232212"/>
            <a:ext cx="4495643" cy="446442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17867" y="1478568"/>
            <a:ext cx="344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Estrella trenzada compuesta por 6 puntas como esta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665" y="3376389"/>
            <a:ext cx="6946031" cy="344127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141665" y="2124899"/>
            <a:ext cx="6266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Copo de nieve. </a:t>
            </a:r>
          </a:p>
          <a:p>
            <a:r>
              <a:rPr lang="es-ES" dirty="0" smtClean="0"/>
              <a:t>Se dobla la hoja de la siguiente manera, una vez doblada, se corta como en la última imagen y se desdobla.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77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12" y="1817164"/>
            <a:ext cx="6214885" cy="47910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17812" y="759364"/>
            <a:ext cx="11308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Y por último el ángel:</a:t>
            </a:r>
          </a:p>
          <a:p>
            <a:r>
              <a:rPr lang="es-ES" dirty="0" smtClean="0"/>
              <a:t>Dos blondas de papel, una mediana para el cuerpo y otra pequeña para las alas. </a:t>
            </a:r>
          </a:p>
          <a:p>
            <a:r>
              <a:rPr lang="es-ES" dirty="0" smtClean="0"/>
              <a:t>La cabeza es un trozo de cartón blanco coronado por un alambre dorado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56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Material: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7894" y="1825625"/>
            <a:ext cx="5844988" cy="4351338"/>
          </a:xfrm>
        </p:spPr>
        <p:txBody>
          <a:bodyPr/>
          <a:lstStyle/>
          <a:p>
            <a:r>
              <a:rPr lang="es-ES" dirty="0" smtClean="0"/>
              <a:t>Papel continuo marrón</a:t>
            </a:r>
          </a:p>
          <a:p>
            <a:r>
              <a:rPr lang="es-ES" dirty="0" smtClean="0"/>
              <a:t>Tijeras</a:t>
            </a:r>
          </a:p>
          <a:p>
            <a:r>
              <a:rPr lang="es-ES" dirty="0" smtClean="0"/>
              <a:t>Pegamento</a:t>
            </a:r>
          </a:p>
          <a:p>
            <a:r>
              <a:rPr lang="es-ES" dirty="0" smtClean="0"/>
              <a:t>Hilo de pescar</a:t>
            </a:r>
          </a:p>
          <a:p>
            <a:r>
              <a:rPr lang="es-ES" dirty="0" smtClean="0"/>
              <a:t>Clips</a:t>
            </a:r>
          </a:p>
          <a:p>
            <a:r>
              <a:rPr lang="es-ES" dirty="0" smtClean="0"/>
              <a:t>Blonda redonda grande y pequeña</a:t>
            </a:r>
          </a:p>
          <a:p>
            <a:r>
              <a:rPr lang="es-ES" dirty="0" smtClean="0"/>
              <a:t>Círculos pequeños de cartón blanco</a:t>
            </a:r>
          </a:p>
          <a:p>
            <a:r>
              <a:rPr lang="es-ES" dirty="0" smtClean="0"/>
              <a:t>Lana dorada deshilachada</a:t>
            </a:r>
          </a:p>
          <a:p>
            <a:endParaRPr lang="es-ES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181168" y="1816661"/>
            <a:ext cx="58449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Silicona caliente</a:t>
            </a:r>
          </a:p>
          <a:p>
            <a:r>
              <a:rPr lang="es-ES" dirty="0" smtClean="0"/>
              <a:t>Spray dorado</a:t>
            </a:r>
          </a:p>
          <a:p>
            <a:r>
              <a:rPr lang="es-ES" dirty="0" smtClean="0"/>
              <a:t>Folios</a:t>
            </a:r>
          </a:p>
          <a:p>
            <a:r>
              <a:rPr lang="es-ES" dirty="0" err="1" smtClean="0"/>
              <a:t>Glu</a:t>
            </a:r>
            <a:r>
              <a:rPr lang="es-ES" dirty="0" smtClean="0"/>
              <a:t> </a:t>
            </a:r>
            <a:r>
              <a:rPr lang="es-ES" dirty="0" err="1" smtClean="0"/>
              <a:t>tack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643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49624" y="658906"/>
            <a:ext cx="11376211" cy="6923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349624" y="766483"/>
            <a:ext cx="11376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accent1"/>
                </a:solidFill>
              </a:rPr>
              <a:t>El Belén</a:t>
            </a:r>
            <a:endParaRPr lang="es-ES" sz="3200" b="1" dirty="0">
              <a:solidFill>
                <a:schemeClr val="accent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80160" y="2162287"/>
            <a:ext cx="930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60612" y="2043953"/>
            <a:ext cx="1018749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Distribuiremos el trabajo del belén según dificultad de dibujo.</a:t>
            </a:r>
          </a:p>
          <a:p>
            <a:pPr algn="ctr"/>
            <a:endParaRPr lang="es-ES" dirty="0"/>
          </a:p>
          <a:p>
            <a:pPr algn="ctr"/>
            <a:r>
              <a:rPr lang="es-ES" b="1" dirty="0" smtClean="0"/>
              <a:t>Infantil: </a:t>
            </a:r>
            <a:r>
              <a:rPr lang="es-ES" dirty="0" smtClean="0"/>
              <a:t>Dibujarán y cortarán con punzón estrellas y cabritas.</a:t>
            </a:r>
          </a:p>
          <a:p>
            <a:pPr algn="ctr"/>
            <a:r>
              <a:rPr lang="es-ES" b="1" dirty="0" smtClean="0"/>
              <a:t>Primaria</a:t>
            </a:r>
            <a:r>
              <a:rPr lang="es-ES" dirty="0" smtClean="0"/>
              <a:t>: Dibujarán palmeras, árboles,  patos y carros de carga.</a:t>
            </a:r>
          </a:p>
          <a:p>
            <a:pPr algn="ctr"/>
            <a:r>
              <a:rPr lang="es-ES" b="1" dirty="0" smtClean="0"/>
              <a:t>Secundaria: </a:t>
            </a:r>
            <a:r>
              <a:rPr lang="es-ES" dirty="0" smtClean="0"/>
              <a:t>Dibujarán personajes de Belén, la lavandera, el pescador, el panadero y el carpintero.</a:t>
            </a:r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r>
              <a:rPr lang="es-ES" dirty="0" smtClean="0"/>
              <a:t>Todo esto estará terminado para el </a:t>
            </a:r>
            <a:r>
              <a:rPr lang="es-ES" sz="2000" dirty="0" smtClean="0">
                <a:solidFill>
                  <a:srgbClr val="FF0000"/>
                </a:solidFill>
              </a:rPr>
              <a:t>viernes 29 </a:t>
            </a:r>
            <a:r>
              <a:rPr lang="es-ES" dirty="0" smtClean="0"/>
              <a:t>de noviembre por la mañana</a:t>
            </a:r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b="1" dirty="0"/>
          </a:p>
          <a:p>
            <a:pPr algn="ctr"/>
            <a:r>
              <a:rPr lang="es-ES" b="1" dirty="0" smtClean="0"/>
              <a:t>Todos los niños colaborarán trayendo al cole periódicos, cartón, piedras pequeñas, piñas, pinocha y arena</a:t>
            </a:r>
          </a:p>
        </p:txBody>
      </p:sp>
    </p:spTree>
    <p:extLst>
      <p:ext uri="{BB962C8B-B14F-4D97-AF65-F5344CB8AC3E}">
        <p14:creationId xmlns:p14="http://schemas.microsoft.com/office/powerpoint/2010/main" val="4082155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49624" y="658906"/>
            <a:ext cx="11376211" cy="6923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980329" y="766483"/>
            <a:ext cx="7597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1"/>
                </a:solidFill>
              </a:rPr>
              <a:t>Ambientación del cole</a:t>
            </a:r>
            <a:endParaRPr lang="es-ES" sz="3200" b="1" dirty="0">
              <a:solidFill>
                <a:schemeClr val="accent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9623" y="1573306"/>
            <a:ext cx="1137621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Las zonas que este año vamos a decorar son las siguientes:</a:t>
            </a:r>
          </a:p>
          <a:p>
            <a:endParaRPr lang="es-ES" sz="2400" dirty="0" smtClean="0"/>
          </a:p>
          <a:p>
            <a:pPr marL="342900" indent="-342900" algn="ctr">
              <a:buFontTx/>
              <a:buChar char="-"/>
            </a:pPr>
            <a:r>
              <a:rPr lang="es-ES" sz="2000" dirty="0" smtClean="0"/>
              <a:t>La puerta del cole</a:t>
            </a:r>
          </a:p>
          <a:p>
            <a:pPr marL="342900" indent="-342900" algn="ctr">
              <a:buFontTx/>
              <a:buChar char="-"/>
            </a:pPr>
            <a:endParaRPr lang="es-ES" sz="2000" dirty="0" smtClean="0"/>
          </a:p>
          <a:p>
            <a:pPr marL="342900" indent="-342900" algn="ctr">
              <a:buFontTx/>
              <a:buChar char="-"/>
            </a:pPr>
            <a:r>
              <a:rPr lang="es-ES" sz="2000" dirty="0" smtClean="0"/>
              <a:t>El hueco de las escaleras y escaleras</a:t>
            </a:r>
          </a:p>
          <a:p>
            <a:pPr marL="342900" indent="-342900" algn="ctr">
              <a:buFontTx/>
              <a:buChar char="-"/>
            </a:pPr>
            <a:endParaRPr lang="es-ES" sz="2000" dirty="0" smtClean="0"/>
          </a:p>
          <a:p>
            <a:pPr marL="342900" indent="-342900" algn="ctr">
              <a:buFontTx/>
              <a:buChar char="-"/>
            </a:pPr>
            <a:r>
              <a:rPr lang="es-ES" sz="2000" dirty="0" smtClean="0"/>
              <a:t>Teatro</a:t>
            </a:r>
          </a:p>
          <a:p>
            <a:pPr marL="342900" indent="-342900" algn="ctr">
              <a:buFontTx/>
              <a:buChar char="-"/>
            </a:pPr>
            <a:endParaRPr lang="es-ES" sz="2000" dirty="0" smtClean="0"/>
          </a:p>
          <a:p>
            <a:pPr marL="342900" indent="-342900" algn="ctr">
              <a:buFontTx/>
              <a:buChar char="-"/>
            </a:pPr>
            <a:r>
              <a:rPr lang="es-ES" sz="2000" dirty="0" smtClean="0"/>
              <a:t>Pasillo de infantil</a:t>
            </a:r>
          </a:p>
          <a:p>
            <a:pPr marL="342900" indent="-342900" algn="ctr">
              <a:buFontTx/>
              <a:buChar char="-"/>
            </a:pPr>
            <a:endParaRPr lang="es-ES" sz="2000" dirty="0" smtClean="0"/>
          </a:p>
          <a:p>
            <a:pPr marL="342900" indent="-342900" algn="ctr">
              <a:buFontTx/>
              <a:buChar char="-"/>
            </a:pPr>
            <a:r>
              <a:rPr lang="es-ES" sz="2000" dirty="0" smtClean="0"/>
              <a:t>Pasillo de primaria y secundaria</a:t>
            </a:r>
          </a:p>
          <a:p>
            <a:pPr marL="342900" indent="-342900" algn="ctr">
              <a:buFontTx/>
              <a:buChar char="-"/>
            </a:pPr>
            <a:endParaRPr lang="es-ES" sz="2000" dirty="0" smtClean="0"/>
          </a:p>
          <a:p>
            <a:pPr algn="ctr"/>
            <a:r>
              <a:rPr lang="es-ES" sz="2000" dirty="0" smtClean="0"/>
              <a:t>- El Belén</a:t>
            </a:r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353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49624" y="658906"/>
            <a:ext cx="11376211" cy="6923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1371601" y="766483"/>
            <a:ext cx="7597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1"/>
                </a:solidFill>
              </a:rPr>
              <a:t>Puerta del colegio</a:t>
            </a:r>
            <a:endParaRPr lang="es-ES" sz="3200" b="1" dirty="0">
              <a:solidFill>
                <a:schemeClr val="accent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1" y="1458835"/>
            <a:ext cx="9133134" cy="535144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58906" y="1906552"/>
            <a:ext cx="2810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1">
                    <a:lumMod val="75000"/>
                  </a:schemeClr>
                </a:solidFill>
                <a:latin typeface="Amatic SC" pitchFamily="2" charset="0"/>
              </a:rPr>
              <a:t>Con papel wc</a:t>
            </a:r>
            <a:endParaRPr lang="es-ES" sz="2800" dirty="0">
              <a:solidFill>
                <a:schemeClr val="accent1">
                  <a:lumMod val="75000"/>
                </a:schemeClr>
              </a:solidFill>
              <a:latin typeface="Amatic SC" pitchFamily="2" charset="0"/>
            </a:endParaRPr>
          </a:p>
        </p:txBody>
      </p:sp>
      <p:sp>
        <p:nvSpPr>
          <p:cNvPr id="13" name="Flecha curvada hacia arriba 12"/>
          <p:cNvSpPr/>
          <p:nvPr/>
        </p:nvSpPr>
        <p:spPr>
          <a:xfrm rot="2281072">
            <a:off x="1530592" y="2649069"/>
            <a:ext cx="968188" cy="363071"/>
          </a:xfrm>
          <a:prstGeom prst="curvedUp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308777" y="2828095"/>
            <a:ext cx="207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Amatic SC" pitchFamily="2" charset="0"/>
              </a:rPr>
              <a:t>Con </a:t>
            </a:r>
            <a:r>
              <a:rPr lang="es-ES" sz="2800" dirty="0" smtClean="0">
                <a:solidFill>
                  <a:schemeClr val="accent1">
                    <a:lumMod val="50000"/>
                  </a:schemeClr>
                </a:solidFill>
                <a:latin typeface="Amatic SC" pitchFamily="2" charset="0"/>
              </a:rPr>
              <a:t>lana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matic SC" pitchFamily="2" charset="0"/>
            </a:endParaRPr>
          </a:p>
        </p:txBody>
      </p:sp>
      <p:sp>
        <p:nvSpPr>
          <p:cNvPr id="15" name="Flecha curvada hacia arriba 14"/>
          <p:cNvSpPr/>
          <p:nvPr/>
        </p:nvSpPr>
        <p:spPr>
          <a:xfrm rot="18494747" flipH="1">
            <a:off x="9305251" y="3516713"/>
            <a:ext cx="766989" cy="363071"/>
          </a:xfrm>
          <a:prstGeom prst="curvedUp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797547" y="5188842"/>
            <a:ext cx="21649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accent1">
                    <a:lumMod val="50000"/>
                  </a:schemeClr>
                </a:solidFill>
                <a:latin typeface="Amatic SC" pitchFamily="2" charset="0"/>
              </a:rPr>
              <a:t>Con lana</a:t>
            </a:r>
          </a:p>
          <a:p>
            <a:endParaRPr lang="es-ES" dirty="0"/>
          </a:p>
        </p:txBody>
      </p:sp>
      <p:sp>
        <p:nvSpPr>
          <p:cNvPr id="18" name="Flecha curvada hacia arriba 17"/>
          <p:cNvSpPr/>
          <p:nvPr/>
        </p:nvSpPr>
        <p:spPr>
          <a:xfrm rot="5400000" flipH="1" flipV="1">
            <a:off x="5832585" y="4956703"/>
            <a:ext cx="766989" cy="356701"/>
          </a:xfrm>
          <a:prstGeom prst="curvedUp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0" y="6332693"/>
            <a:ext cx="2904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Amatic SC" pitchFamily="2" charset="0"/>
              </a:rPr>
              <a:t>Maceteros decorados con lazos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277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65" y="2503449"/>
            <a:ext cx="4639065" cy="39955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142" y="2827955"/>
            <a:ext cx="2774211" cy="27742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14047" y="478654"/>
            <a:ext cx="4494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2060"/>
                </a:solidFill>
              </a:rPr>
              <a:t>Y, ¿cómo? Pues así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38836" y="1425737"/>
            <a:ext cx="418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 parte alta de la puerta la decoraremos con papel wc, igual que en la imagen que se muestra a continuación: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7624483" y="1580119"/>
            <a:ext cx="3845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</a:t>
            </a:r>
            <a:r>
              <a:rPr lang="es-ES" dirty="0" smtClean="0"/>
              <a:t>as estrellas y las letras “Feliz Navidad” con lanas deshilachadas de distintos colores y ventosas transparentes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952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Material: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Lana roja y dorada deshilachada</a:t>
            </a:r>
          </a:p>
          <a:p>
            <a:r>
              <a:rPr lang="es-ES" dirty="0" smtClean="0"/>
              <a:t>Ventosas transparentes</a:t>
            </a:r>
          </a:p>
          <a:p>
            <a:r>
              <a:rPr lang="es-ES" dirty="0" smtClean="0"/>
              <a:t>Tijeras</a:t>
            </a:r>
          </a:p>
          <a:p>
            <a:r>
              <a:rPr lang="es-ES" dirty="0" smtClean="0"/>
              <a:t>Papel </a:t>
            </a:r>
            <a:r>
              <a:rPr lang="es-ES" dirty="0" err="1" smtClean="0"/>
              <a:t>wc</a:t>
            </a:r>
            <a:endParaRPr lang="es-ES" dirty="0" smtClean="0"/>
          </a:p>
          <a:p>
            <a:r>
              <a:rPr lang="es-ES" dirty="0" smtClean="0"/>
              <a:t>Apresto</a:t>
            </a:r>
          </a:p>
          <a:p>
            <a:r>
              <a:rPr lang="es-ES" dirty="0" smtClean="0"/>
              <a:t>Cinta de doble cara</a:t>
            </a:r>
          </a:p>
          <a:p>
            <a:r>
              <a:rPr lang="es-ES" dirty="0" smtClean="0"/>
              <a:t>Cinta roja para los maceteros</a:t>
            </a:r>
          </a:p>
          <a:p>
            <a:r>
              <a:rPr lang="es-ES" dirty="0" smtClean="0"/>
              <a:t>Tiras verticales de luces por la parte interior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95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49624" y="658906"/>
            <a:ext cx="11376211" cy="6923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371601" y="766483"/>
            <a:ext cx="7597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1"/>
                </a:solidFill>
              </a:rPr>
              <a:t>Escalera y hueco</a:t>
            </a:r>
            <a:endParaRPr lang="es-ES" sz="3200" b="1" dirty="0">
              <a:solidFill>
                <a:schemeClr val="accent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390" y="1458835"/>
            <a:ext cx="8380888" cy="529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estiloydeco.com/wp-content/uploads/2012/12/ideas-rapidas-decoracion-navidad-escaleras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32" y="4083789"/>
            <a:ext cx="2718822" cy="271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inesga.com/media/catalog/product/cache/1/image/5e06319eda06f020e43594a9c230972d/7/2/7250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7025">
            <a:off x="7532422" y="3811624"/>
            <a:ext cx="3263153" cy="326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0" y="49754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002060"/>
                </a:solidFill>
              </a:rPr>
              <a:t>Elementos decorativos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60" y="1293476"/>
            <a:ext cx="5480315" cy="2700305"/>
          </a:xfrm>
          <a:prstGeom prst="rect">
            <a:avLst/>
          </a:prstGeom>
        </p:spPr>
      </p:pic>
      <p:pic>
        <p:nvPicPr>
          <p:cNvPr id="2050" name="Picture 2" descr="http://selfpackaging.es/195-1762/letras-s%C3%ADmbol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254" y="1293476"/>
            <a:ext cx="3528919" cy="270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374" y="4083789"/>
            <a:ext cx="2774211" cy="27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0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17867" y="470647"/>
            <a:ext cx="696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002060"/>
                </a:solidFill>
              </a:rPr>
              <a:t>Como se hace….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67" y="2139845"/>
            <a:ext cx="3282425" cy="424246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51329" y="1680882"/>
            <a:ext cx="2998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Los pompones: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414" y="3657601"/>
            <a:ext cx="3693871" cy="272471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970414" y="2050214"/>
            <a:ext cx="3281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Letras “Bon Nadal”:</a:t>
            </a:r>
          </a:p>
          <a:p>
            <a:r>
              <a:rPr lang="es-ES" dirty="0" smtClean="0"/>
              <a:t>Recortando cartón y pegando uno sobre otro hasta conseguir el grueso deseado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804" y="2139845"/>
            <a:ext cx="2114958" cy="424246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934407" y="2050214"/>
            <a:ext cx="12902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Las estrellas: </a:t>
            </a:r>
          </a:p>
          <a:p>
            <a:r>
              <a:rPr lang="es-ES" dirty="0" smtClean="0"/>
              <a:t>Se va trenzando el hilo con las ventosas  distribuidas en la pared en forma de estrella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25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Material: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3142129" cy="4351338"/>
          </a:xfrm>
        </p:spPr>
        <p:txBody>
          <a:bodyPr/>
          <a:lstStyle/>
          <a:p>
            <a:r>
              <a:rPr lang="es-ES" dirty="0" smtClean="0"/>
              <a:t>Cartón</a:t>
            </a:r>
          </a:p>
          <a:p>
            <a:r>
              <a:rPr lang="es-ES" dirty="0" smtClean="0"/>
              <a:t>Rotulador negro</a:t>
            </a:r>
          </a:p>
          <a:p>
            <a:r>
              <a:rPr lang="es-ES" dirty="0" smtClean="0"/>
              <a:t>Silicona caliente</a:t>
            </a:r>
          </a:p>
          <a:p>
            <a:r>
              <a:rPr lang="es-ES" dirty="0" smtClean="0"/>
              <a:t>Hilo de pescar</a:t>
            </a:r>
          </a:p>
          <a:p>
            <a:r>
              <a:rPr lang="es-ES" dirty="0" smtClean="0"/>
              <a:t>Tijeras / </a:t>
            </a:r>
            <a:r>
              <a:rPr lang="es-ES" dirty="0" err="1" smtClean="0"/>
              <a:t>cutter</a:t>
            </a:r>
            <a:endParaRPr lang="es-ES" dirty="0"/>
          </a:p>
          <a:p>
            <a:r>
              <a:rPr lang="es-ES" dirty="0" smtClean="0"/>
              <a:t>Spray dorado</a:t>
            </a:r>
          </a:p>
          <a:p>
            <a:r>
              <a:rPr lang="es-ES" dirty="0" smtClean="0"/>
              <a:t>Cartulina roja</a:t>
            </a: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5176889" y="1830108"/>
            <a:ext cx="34563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Papel </a:t>
            </a:r>
            <a:r>
              <a:rPr lang="es-ES" dirty="0" err="1" smtClean="0"/>
              <a:t>crespon</a:t>
            </a:r>
            <a:endParaRPr lang="es-ES" dirty="0" smtClean="0"/>
          </a:p>
          <a:p>
            <a:r>
              <a:rPr lang="es-ES" dirty="0" smtClean="0"/>
              <a:t>Clips</a:t>
            </a:r>
          </a:p>
          <a:p>
            <a:r>
              <a:rPr lang="es-ES" dirty="0" smtClean="0"/>
              <a:t>Colgador ventosa transparente</a:t>
            </a:r>
          </a:p>
          <a:p>
            <a:r>
              <a:rPr lang="es-ES" dirty="0" smtClean="0"/>
              <a:t>Fieltro rojo</a:t>
            </a:r>
          </a:p>
          <a:p>
            <a:r>
              <a:rPr lang="es-ES" dirty="0" smtClean="0"/>
              <a:t>Bridas </a:t>
            </a:r>
          </a:p>
          <a:p>
            <a:r>
              <a:rPr lang="es-ES" dirty="0" smtClean="0"/>
              <a:t>Cinta</a:t>
            </a:r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75768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492</Words>
  <Application>Microsoft Office PowerPoint</Application>
  <PresentationFormat>Panorámica</PresentationFormat>
  <Paragraphs>137</Paragraphs>
  <Slides>19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Amatic SC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Material:</vt:lpstr>
      <vt:lpstr>Presentación de PowerPoint</vt:lpstr>
      <vt:lpstr>Presentación de PowerPoint</vt:lpstr>
      <vt:lpstr>Presentación de PowerPoint</vt:lpstr>
      <vt:lpstr>Material:</vt:lpstr>
      <vt:lpstr>Presentación de PowerPoint</vt:lpstr>
      <vt:lpstr>Presentación de PowerPoint</vt:lpstr>
      <vt:lpstr>Presentación de PowerPoint</vt:lpstr>
      <vt:lpstr>Material:</vt:lpstr>
      <vt:lpstr>Presentación de PowerPoint</vt:lpstr>
      <vt:lpstr>Presentación de PowerPoint</vt:lpstr>
      <vt:lpstr>Presentación de PowerPoint</vt:lpstr>
      <vt:lpstr>Presentación de PowerPoint</vt:lpstr>
      <vt:lpstr>Material: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 Aparici</dc:creator>
  <cp:lastModifiedBy>Manu Aparici</cp:lastModifiedBy>
  <cp:revision>42</cp:revision>
  <dcterms:created xsi:type="dcterms:W3CDTF">2013-11-04T14:48:04Z</dcterms:created>
  <dcterms:modified xsi:type="dcterms:W3CDTF">2013-11-05T15:36:52Z</dcterms:modified>
</cp:coreProperties>
</file>