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92" r:id="rId10"/>
    <p:sldId id="293" r:id="rId11"/>
    <p:sldId id="267" r:id="rId12"/>
    <p:sldId id="294" r:id="rId13"/>
    <p:sldId id="295" r:id="rId14"/>
    <p:sldId id="296" r:id="rId15"/>
    <p:sldId id="268" r:id="rId16"/>
    <p:sldId id="270" r:id="rId17"/>
    <p:sldId id="297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98" r:id="rId27"/>
    <p:sldId id="279" r:id="rId28"/>
    <p:sldId id="299" r:id="rId29"/>
    <p:sldId id="281" r:id="rId30"/>
    <p:sldId id="302" r:id="rId31"/>
    <p:sldId id="303" r:id="rId32"/>
    <p:sldId id="304" r:id="rId33"/>
    <p:sldId id="306" r:id="rId34"/>
    <p:sldId id="301" r:id="rId35"/>
    <p:sldId id="311" r:id="rId36"/>
    <p:sldId id="309" r:id="rId37"/>
    <p:sldId id="310" r:id="rId38"/>
    <p:sldId id="282" r:id="rId39"/>
    <p:sldId id="284" r:id="rId40"/>
    <p:sldId id="285" r:id="rId41"/>
    <p:sldId id="286" r:id="rId42"/>
    <p:sldId id="287" r:id="rId43"/>
    <p:sldId id="288" r:id="rId44"/>
    <p:sldId id="289" r:id="rId45"/>
    <p:sldId id="312" r:id="rId46"/>
    <p:sldId id="313" r:id="rId47"/>
    <p:sldId id="314" r:id="rId48"/>
    <p:sldId id="315" r:id="rId49"/>
    <p:sldId id="316" r:id="rId50"/>
    <p:sldId id="290" r:id="rId5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B39914-145F-48BB-A421-1DA2ED2A9B3F}" type="datetimeFigureOut">
              <a:rPr lang="es-ES" smtClean="0"/>
              <a:pPr/>
              <a:t>17/10/2017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09DD40-E125-4F06-8AFE-46766CFF6A5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0234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OCACIÓN RELIGIOSA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9DD40-E125-4F06-8AFE-46766CFF6A5E}" type="slidenum">
              <a:rPr lang="es-ES" smtClean="0"/>
              <a:pPr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8189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DAD-4E24-475A-B129-6CA0F55A06B2}" type="datetimeFigureOut">
              <a:rPr lang="es-ES" smtClean="0"/>
              <a:pPr/>
              <a:t>17/10/2017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3EEFE-9636-4A68-AB0F-E0A535AEA76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DAD-4E24-475A-B129-6CA0F55A06B2}" type="datetimeFigureOut">
              <a:rPr lang="es-ES" smtClean="0"/>
              <a:pPr/>
              <a:t>17/10/2017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3EEFE-9636-4A68-AB0F-E0A535AEA76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DAD-4E24-475A-B129-6CA0F55A06B2}" type="datetimeFigureOut">
              <a:rPr lang="es-ES" smtClean="0"/>
              <a:pPr/>
              <a:t>17/10/2017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3EEFE-9636-4A68-AB0F-E0A535AEA76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DAD-4E24-475A-B129-6CA0F55A06B2}" type="datetimeFigureOut">
              <a:rPr lang="es-ES" smtClean="0"/>
              <a:pPr/>
              <a:t>17/10/2017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3EEFE-9636-4A68-AB0F-E0A535AEA76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DAD-4E24-475A-B129-6CA0F55A06B2}" type="datetimeFigureOut">
              <a:rPr lang="es-ES" smtClean="0"/>
              <a:pPr/>
              <a:t>17/10/2017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3EEFE-9636-4A68-AB0F-E0A535AEA76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DAD-4E24-475A-B129-6CA0F55A06B2}" type="datetimeFigureOut">
              <a:rPr lang="es-ES" smtClean="0"/>
              <a:pPr/>
              <a:t>17/10/2017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3EEFE-9636-4A68-AB0F-E0A535AEA76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DAD-4E24-475A-B129-6CA0F55A06B2}" type="datetimeFigureOut">
              <a:rPr lang="es-ES" smtClean="0"/>
              <a:pPr/>
              <a:t>17/10/2017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3EEFE-9636-4A68-AB0F-E0A535AEA76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DAD-4E24-475A-B129-6CA0F55A06B2}" type="datetimeFigureOut">
              <a:rPr lang="es-ES" smtClean="0"/>
              <a:pPr/>
              <a:t>17/10/2017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3EEFE-9636-4A68-AB0F-E0A535AEA76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DAD-4E24-475A-B129-6CA0F55A06B2}" type="datetimeFigureOut">
              <a:rPr lang="es-ES" smtClean="0"/>
              <a:pPr/>
              <a:t>17/10/2017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3EEFE-9636-4A68-AB0F-E0A535AEA76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DAD-4E24-475A-B129-6CA0F55A06B2}" type="datetimeFigureOut">
              <a:rPr lang="es-ES" smtClean="0"/>
              <a:pPr/>
              <a:t>17/10/2017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3EEFE-9636-4A68-AB0F-E0A535AEA76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DDDAD-4E24-475A-B129-6CA0F55A06B2}" type="datetimeFigureOut">
              <a:rPr lang="es-ES" smtClean="0"/>
              <a:pPr/>
              <a:t>17/10/2017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3EEFE-9636-4A68-AB0F-E0A535AEA76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DDDAD-4E24-475A-B129-6CA0F55A06B2}" type="datetimeFigureOut">
              <a:rPr lang="es-ES" smtClean="0"/>
              <a:pPr/>
              <a:t>17/10/2017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3EEFE-9636-4A68-AB0F-E0A535AEA76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26570"/>
          </a:xfrm>
        </p:spPr>
        <p:txBody>
          <a:bodyPr>
            <a:normAutofit fontScale="90000"/>
          </a:bodyPr>
          <a:lstStyle/>
          <a:p>
            <a:r>
              <a:rPr lang="es-ES" dirty="0"/>
              <a:t> </a:t>
            </a:r>
            <a:br>
              <a:rPr lang="es-ES" dirty="0"/>
            </a:br>
            <a:r>
              <a:rPr lang="es-ES" sz="8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 ÁNGELA </a:t>
            </a:r>
            <a:br>
              <a:rPr lang="es-ES" sz="8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8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TRINITARIA Y TESTIGO </a:t>
            </a:r>
            <a:r>
              <a:rPr lang="es-ES" sz="8000" b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AUSCHWITZ</a:t>
            </a:r>
            <a:r>
              <a:rPr lang="es-ES" sz="8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es-ES" sz="8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es-ES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661248"/>
            <a:ext cx="8229600" cy="464915"/>
          </a:xfrm>
        </p:spPr>
        <p:txBody>
          <a:bodyPr>
            <a:normAutofit fontScale="92500" lnSpcReduction="20000"/>
          </a:bodyPr>
          <a:lstStyle/>
          <a:p>
            <a:endParaRPr lang="es-E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BUSCA TRABAJO PARA AYUDAR A SU FAMILIA 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C:\Users\cristina\Desktop\fotos mama\IMG_29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8301" y="1600200"/>
            <a:ext cx="6167397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MUERE SU MADRE 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 descr="C:\Users\cristina\Desktop\fotos mama\IMG_291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3917" y="1600200"/>
            <a:ext cx="6576165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TRASLADA A VIVIR CON SU HERMANO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 descr="C:\Users\cristina\Desktop\fotos mama\IMG_29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556792"/>
            <a:ext cx="3217436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VOCACIÓN  RELIGIOSA</a:t>
            </a:r>
            <a:b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CONOCE A LAS TRINITARIAS  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 descr="C:\Users\cristina\Desktop\fotos mama\IMG_29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1505" y="1600200"/>
            <a:ext cx="3100990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NAZISMO UNA IDEOLOGÍA CONTRARIA A SU FE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 descr="C:\Users\cristina\Desktop\fotos mama\IMG_29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2646" y="1600200"/>
            <a:ext cx="5598708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VIDA RELIGIOSA</a:t>
            </a:r>
            <a:b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1933 INGRESA EN LAS TRINITARIAS DE MÖTZ 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 descr="C:\Users\cristina\Desktop\fotos mama\IMG_29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146558"/>
            <a:ext cx="8229600" cy="3433246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 TRINITARIAS VIVIAN EN EXTREMA POBREZA </a:t>
            </a:r>
          </a:p>
        </p:txBody>
      </p:sp>
      <p:pic>
        <p:nvPicPr>
          <p:cNvPr id="15362" name="Picture 2" descr="C:\Users\cristina\Desktop\fotos mama\IMG_29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1493" y="1600200"/>
            <a:ext cx="6641013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VIVÍA LA ESPIRITUALIDAD TRINITARIA 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 descr="C:\Users\cristina\Desktop\fotos mama\IMG_29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109" y="1600200"/>
            <a:ext cx="7581782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ATENDIA 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LOS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NIÑOS </a:t>
            </a:r>
          </a:p>
        </p:txBody>
      </p:sp>
      <p:pic>
        <p:nvPicPr>
          <p:cNvPr id="17410" name="Picture 2" descr="C:\Users\cristina\Desktop\fotos mama\IMG_29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306" y="1600200"/>
            <a:ext cx="7001388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LOS ENFERMOS…..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4" name="Picture 2" descr="C:\Users\cristina\Desktop\fotos mama\IMG_29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9978" y="1600200"/>
            <a:ext cx="6464044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NACIÓ EN EL 25 DE MARZO DE 1900 EN RÖLLEKEN.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3 Marcador de contenido" descr="IMG_29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772816"/>
            <a:ext cx="9144000" cy="3960440"/>
          </a:xfrm>
          <a:prstGeom prst="rect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AUSTRIA ES OCUPADA POR LAS TROPAS ALEMANAS </a:t>
            </a:r>
          </a:p>
        </p:txBody>
      </p:sp>
      <p:pic>
        <p:nvPicPr>
          <p:cNvPr id="19458" name="Picture 2" descr="C:\Users\cristina\Desktop\fotos mama\IMG_29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9086" y="1600200"/>
            <a:ext cx="7245828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PROFESA LOS VOTOS PERPETUOS 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2" name="Picture 2" descr="C:\Users\cristina\Desktop\fotos mama\IMG_29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0992" y="1600200"/>
            <a:ext cx="5802015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NAZIS OCUPAN EL CONVENTO</a:t>
            </a:r>
          </a:p>
        </p:txBody>
      </p:sp>
      <p:pic>
        <p:nvPicPr>
          <p:cNvPr id="21506" name="Picture 2" descr="C:\Users\cristina\Desktop\fotos mama\IMG_29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456" y="1600200"/>
            <a:ext cx="6629087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988840"/>
          </a:xfrm>
        </p:spPr>
        <p:txBody>
          <a:bodyPr>
            <a:noAutofit/>
          </a:bodyPr>
          <a:lstStyle/>
          <a:p>
            <a:r>
              <a:rPr lang="es-E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 ÁNGELA DETENIDA </a:t>
            </a:r>
            <a:r>
              <a:rPr lang="es-E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BRUTALMENTE POR NO ESTAR DE ACUERDO CON EL PROCEDER DEL PARTIDO NAZI.</a:t>
            </a:r>
            <a:endParaRPr lang="es-E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0" name="Picture 2" descr="C:\Users\cristina\Desktop\fotos mama\IMG_29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988840"/>
            <a:ext cx="4752528" cy="443711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10346"/>
          </a:xfrm>
        </p:spPr>
        <p:txBody>
          <a:bodyPr>
            <a:normAutofit/>
          </a:bodyPr>
          <a:lstStyle/>
          <a:p>
            <a:r>
              <a:rPr lang="es-E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CONDUCIDA  A  LOS </a:t>
            </a:r>
            <a:br>
              <a:rPr lang="es-E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CAMPOS </a:t>
            </a:r>
            <a:r>
              <a:rPr lang="es-E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CONCENTRACIÓN : </a:t>
            </a:r>
            <a:r>
              <a:rPr lang="es-E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INNSBRUCK,RAVENSBRÜCK,</a:t>
            </a:r>
            <a:br>
              <a:rPr lang="es-E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AUSCHWITZ </a:t>
            </a:r>
            <a:r>
              <a:rPr lang="es-E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BIRKENAU</a:t>
            </a:r>
            <a:endParaRPr lang="es-E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554" name="Picture 2" descr="C:\Users\cristina\Desktop\fotos mama\IMG_29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996952"/>
            <a:ext cx="7272808" cy="3129211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 DE AGOSTO DE 1940 CONDUCIDA A RAVENSBRÜCK</a:t>
            </a:r>
          </a:p>
        </p:txBody>
      </p:sp>
      <p:pic>
        <p:nvPicPr>
          <p:cNvPr id="24578" name="Picture 2" descr="C:\Users\cristina\Desktop\fotos mama\IMG_29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89449"/>
            <a:ext cx="8229600" cy="4968551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8800"/>
          </a:xfrm>
        </p:spPr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LUGAR DE HORROR Y EXTERMINIO PARA MUJERES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2" name="Picture 2" descr="C:\Users\cristina\Desktop\fotos mama\IMG_29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700808"/>
            <a:ext cx="4036384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HAMBRE Y SUFRIMIENTO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26" name="Picture 2" descr="C:\Users\cristina\Desktop\fotos mama\IMG_29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5131"/>
            <a:ext cx="8229600" cy="3696101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ANIMABA Y CONSOLABA A SUS COMPAÑERAS 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675" name="Picture 3" descr="C:\Users\cristina\Desktop\fotos mama\IMG_29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2146" y="1600200"/>
            <a:ext cx="3599708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ÁNGELA ESTABA PRESA PERO ERA LIBRE DESDE SU FE 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650" name="Picture 2" descr="C:\Users\cristina\Desktop\fotos mama\IMG_29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0598" y="1600200"/>
            <a:ext cx="3242804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ristina\Desktop\fotos mama\IMG_29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2856"/>
            <a:ext cx="9144000" cy="3384837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INFANCIA 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REPARTÍA CLANDESTINAMENTE MEDICAMENTOS 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699" name="Picture 3" descr="C:\Users\cristina\Desktop\fotos mama\IMG_29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1844824"/>
            <a:ext cx="3061236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TRASLADADA A OTRO BLOQUE FORTALECIA LA FE DE SUS COMPAÑERAS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22" name="Picture 2" descr="C:\Users\cristina\Desktop\fotos mama\IMG_29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4873" y="1772816"/>
            <a:ext cx="3334253" cy="4680520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SONREÍA Y REALIZABA TAREAS DE SUS COMPAÑERAS ENFERMAS 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C:\Users\cristina\Desktop\fotos mama\IMG_29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0744" y="1600200"/>
            <a:ext cx="3102512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EXPUSO SU VIDA POR SUS COMPAÑERAS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770" name="Picture 2" descr="C:\Users\cristina\Desktop\fotos mama\IMG_29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3224" y="1600200"/>
            <a:ext cx="4017552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1942 EL DÍA QUE CUMPLIA 42 AÑOS FUE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TRASLADADA AL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CAMPO DE EXTERMINIO DE AUSCHWITZ</a:t>
            </a:r>
          </a:p>
        </p:txBody>
      </p:sp>
      <p:pic>
        <p:nvPicPr>
          <p:cNvPr id="1026" name="Picture 2" descr="C:\Users\cristina\Desktop\fotos mama\IMG_29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4410" y="2349500"/>
            <a:ext cx="6975180" cy="37766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DESTINADA DE NUEVO A LA ENFERMERÍA 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746" name="Picture 2" descr="C:\Users\cristina\Desktop\fotos mama\IMG_29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628800"/>
            <a:ext cx="5431334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ELIMINADAS CENTENARES DE MUJERES EN LAS CÁMARAS DE GAS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794" name="Picture 2" descr="C:\Users\cristina\Desktop\fotos mama\IMG_29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322" y="1600200"/>
            <a:ext cx="3857355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ENFERMA DE TIFUS 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18" name="Picture 2" descr="C:\Users\cristina\Desktop\fotos mama\IMG_29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556792"/>
            <a:ext cx="4445888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TRASLADADA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1942 AL HOSPITAL DE LA SS</a:t>
            </a:r>
          </a:p>
        </p:txBody>
      </p:sp>
      <p:pic>
        <p:nvPicPr>
          <p:cNvPr id="2050" name="Picture 2" descr="C:\Users\cristina\Desktop\fotos mama\IMG_29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216" y="1600200"/>
            <a:ext cx="4249023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ALLÍ HASTA SU MUERTE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cristina\Desktop\fotos mama\IMG_29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55067"/>
            <a:ext cx="8229600" cy="361622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FAMILIA NUMEROSA 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cristina\Desktop\fotos mama\IMG_29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348880"/>
            <a:ext cx="8229600" cy="3224176"/>
          </a:xfrm>
          <a:prstGeom prst="rect">
            <a:avLst/>
          </a:prstGeom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ANSIA LA LIBERTAD PERO ASUME SU REALIDAD 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C:\Users\cristina\Desktop\fotos mama\IMG_29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0726" y="1600200"/>
            <a:ext cx="4262547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 DE </a:t>
            </a:r>
            <a:r>
              <a:rPr lang="es-E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DICIEMBRE DE 1944 </a:t>
            </a: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MUERE EN UN BOMBARDEO SOBRE LAS PRESAS 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C:\Users\cristina\Desktop\fotos mama\IMG_29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18539"/>
            <a:ext cx="8229600" cy="328928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cristina\Desktop\fotos mama\IMG_29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170" name="Picture 2" descr="C:\Users\cristina\Desktop\fotos mama\IMG_29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 COMPAÑERAS SUPERVIVIENTES EN LOS CAMPOS SON TESTIGOS DE SU CARISMA 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C:\Users\cristina\Desktop\fotos mama\IMG_29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2060848"/>
            <a:ext cx="4104456" cy="4065315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cristina\Desktop\fotos mama\IMG_29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764704"/>
            <a:ext cx="6228184" cy="5517232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COMPAÑERA DE AUSCHWITZ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TESTIGO DE SOR ÁNGELA 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 descr="C:\Users\cristina\Desktop\fotos mama\IMG_29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1628800"/>
            <a:ext cx="2863233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TESTIGO 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 descr="C:\Users\cristina\Desktop\fotos mama\IMG_29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7097" y="1600200"/>
            <a:ext cx="3109805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TESTIGO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 descr="C:\Users\cristina\Desktop\fotos mama\IMG_29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5410" y="1600200"/>
            <a:ext cx="3653180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 HERMANS DE MÖZT VENERABAN A SOR ÁNGELA COMO UNA SANTA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 descr="C:\Users\cristina\Desktop\fotos mama\IMG_29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7627" y="1600200"/>
            <a:ext cx="3248745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EDUCACIÓN RELIGIOSA 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cristina\Desktop\fotos mama\IMG_29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5" y="1340768"/>
            <a:ext cx="6552729" cy="5112568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Hna. Angela María del Sagrado Corazón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75456"/>
            <a:ext cx="9144000" cy="7533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-531440"/>
            <a:ext cx="8229600" cy="3024336"/>
          </a:xfrm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HNA. ÁNGELA MARÍA DEL SAGRADO CORAZÓN</a:t>
            </a:r>
            <a:b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MISIONERA EN AUSCHWITZ.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SIMPÁTICA Y ALEGRE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C:\Users\cristina\Desktop\fotos mama\IMG_29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600200"/>
            <a:ext cx="4752527" cy="4525963"/>
          </a:xfrm>
          <a:prstGeom prst="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JUVENTUD  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C:\Users\cristina\Desktop\fotos mama\IMG_29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3444" y="1600200"/>
            <a:ext cx="3117112" cy="4525963"/>
          </a:xfrm>
          <a:prstGeom prst="rect">
            <a:avLst/>
          </a:prstGeom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GUERRA MUNDIAL CAMBIOS EN SU FAMILIA </a:t>
            </a:r>
            <a:b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C:\Users\cristina\Desktop\fotos mama\IMG_29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6589" y="1600200"/>
            <a:ext cx="2930821" cy="4525963"/>
          </a:xfrm>
          <a:prstGeom prst="rect">
            <a:avLst/>
          </a:prstGeom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CIERRAN LA ESCUELA 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C:\Users\cristina\Desktop\fotos mama\IMG_29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3179" y="1600200"/>
            <a:ext cx="6437642" cy="4525963"/>
          </a:xfrm>
          <a:prstGeom prst="rect">
            <a:avLst/>
          </a:prstGeom>
          <a:ln w="762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272</Words>
  <Application>Microsoft Office PowerPoint</Application>
  <PresentationFormat>Presentación en pantalla (4:3)</PresentationFormat>
  <Paragraphs>50</Paragraphs>
  <Slides>50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50</vt:i4>
      </vt:variant>
    </vt:vector>
  </HeadingPairs>
  <TitlesOfParts>
    <vt:vector size="53" baseType="lpstr">
      <vt:lpstr>Arial</vt:lpstr>
      <vt:lpstr>Calibri</vt:lpstr>
      <vt:lpstr>Tema de Office</vt:lpstr>
      <vt:lpstr>  SOR ÁNGELA  TRINITARIA Y TESTIGO DE AUSCHWITZ.  </vt:lpstr>
      <vt:lpstr>NACIÓ EN EL 25 DE MARZO DE 1900 EN RÖLLEKEN.</vt:lpstr>
      <vt:lpstr>INFANCIA </vt:lpstr>
      <vt:lpstr>FAMILIA NUMEROSA </vt:lpstr>
      <vt:lpstr>EDUCACIÓN RELIGIOSA </vt:lpstr>
      <vt:lpstr>SIMPÁTICA Y ALEGRE</vt:lpstr>
      <vt:lpstr>JUVENTUD  </vt:lpstr>
      <vt:lpstr>  I GUERRA MUNDIAL CAMBIOS EN SU FAMILIA  </vt:lpstr>
      <vt:lpstr>CIERRAN LA ESCUELA </vt:lpstr>
      <vt:lpstr>BUSCA TRABAJO PARA AYUDAR A SU FAMILIA </vt:lpstr>
      <vt:lpstr>MUERE SU MADRE </vt:lpstr>
      <vt:lpstr>SE TRASLADA A VIVIR CON SU HERMANO</vt:lpstr>
      <vt:lpstr>VOCACIÓN  RELIGIOSA CONOCE A LAS TRINITARIAS  </vt:lpstr>
      <vt:lpstr>EL NAZISMO UNA IDEOLOGÍA CONTRARIA A SU FE</vt:lpstr>
      <vt:lpstr>VIDA RELIGIOSA EN 1933 INGRESA EN LAS TRINITARIAS DE MÖTZ </vt:lpstr>
      <vt:lpstr>LAS TRINITARIAS VIVIAN EN EXTREMA POBREZA </vt:lpstr>
      <vt:lpstr>VIVÍA LA ESPIRITUALIDAD TRINITARIA </vt:lpstr>
      <vt:lpstr>ATENDIA  A LOS NIÑOS </vt:lpstr>
      <vt:lpstr>A LOS ENFERMOS…..</vt:lpstr>
      <vt:lpstr>AUSTRIA ES OCUPADA POR LAS TROPAS ALEMANAS </vt:lpstr>
      <vt:lpstr>PROFESA LOS VOTOS PERPETUOS </vt:lpstr>
      <vt:lpstr>LOS NAZIS OCUPAN EL CONVENTO</vt:lpstr>
      <vt:lpstr>SOR ÁNGELA DETENIDA BRUTALMENTE POR NO ESTAR DE ACUERDO CON EL PROCEDER DEL PARTIDO NAZI.</vt:lpstr>
      <vt:lpstr>CONDUCIDA  A  LOS  CAMPOS DE CONCENTRACIÓN : INNSBRUCK,RAVENSBRÜCK, AUSCHWITZ ,BIRKENAU</vt:lpstr>
      <vt:lpstr>31 DE AGOSTO DE 1940 CONDUCIDA A RAVENSBRÜCK</vt:lpstr>
      <vt:lpstr>LUGAR DE HORROR Y EXTERMINIO PARA MUJERES</vt:lpstr>
      <vt:lpstr>HAMBRE Y SUFRIMIENTO</vt:lpstr>
      <vt:lpstr>ANIMABA Y CONSOLABA A SUS COMPAÑERAS </vt:lpstr>
      <vt:lpstr>ÁNGELA ESTABA PRESA PERO ERA LIBRE DESDE SU FE </vt:lpstr>
      <vt:lpstr>REPARTÍA CLANDESTINAMENTE MEDICAMENTOS </vt:lpstr>
      <vt:lpstr>TRASLADADA A OTRO BLOQUE FORTALECIA LA FE DE SUS COMPAÑERAS</vt:lpstr>
      <vt:lpstr>SONREÍA Y REALIZABA TAREAS DE SUS COMPAÑERAS ENFERMAS </vt:lpstr>
      <vt:lpstr>EXPUSO SU VIDA POR SUS COMPAÑERAS</vt:lpstr>
      <vt:lpstr>EN 1942 EL DÍA QUE CUMPLIA 42 AÑOS FUE TRASLADADA AL CAMPO DE EXTERMINIO DE AUSCHWITZ</vt:lpstr>
      <vt:lpstr>DESTINADA DE NUEVO A LA ENFERMERÍA </vt:lpstr>
      <vt:lpstr>ELIMINADAS CENTENARES DE MUJERES EN LAS CÁMARAS DE GAS</vt:lpstr>
      <vt:lpstr>ENFERMA DE TIFUS </vt:lpstr>
      <vt:lpstr>TRASLADADA EN 1942 AL HOSPITAL DE LA SS</vt:lpstr>
      <vt:lpstr>ALLÍ HASTA SU MUERTE</vt:lpstr>
      <vt:lpstr>ANSIA LA LIBERTAD PERO ASUME SU REALIDAD </vt:lpstr>
      <vt:lpstr>22 DE DICIEMBRE DE 1944 MUERE EN UN BOMBARDEO SOBRE LAS PRESAS </vt:lpstr>
      <vt:lpstr>Presentación de PowerPoint</vt:lpstr>
      <vt:lpstr>Presentación de PowerPoint</vt:lpstr>
      <vt:lpstr>SUS COMPAÑERAS SUPERVIVIENTES EN LOS CAMPOS SON TESTIGOS DE SU CARISMA </vt:lpstr>
      <vt:lpstr>COMPAÑERA DE AUSCHWITZ</vt:lpstr>
      <vt:lpstr>TESTIGO DE SOR ÁNGELA </vt:lpstr>
      <vt:lpstr>TESTIGO </vt:lpstr>
      <vt:lpstr>TESTIGO</vt:lpstr>
      <vt:lpstr>SUS HERMANS DE MÖZT VENERABAN A SOR ÁNGELA COMO UNA SANTA</vt:lpstr>
      <vt:lpstr>HNA. ÁNGELA MARÍA DEL SAGRADO CORAZÓN MISIONERA EN AUSCHWITZ.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cristina</dc:creator>
  <cp:lastModifiedBy>ARANTZI</cp:lastModifiedBy>
  <cp:revision>36</cp:revision>
  <dcterms:created xsi:type="dcterms:W3CDTF">2012-11-01T15:05:41Z</dcterms:created>
  <dcterms:modified xsi:type="dcterms:W3CDTF">2017-10-17T11:19:35Z</dcterms:modified>
</cp:coreProperties>
</file>